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1" r:id="rId2"/>
    <p:sldId id="301" r:id="rId3"/>
    <p:sldId id="346" r:id="rId4"/>
    <p:sldId id="352" r:id="rId5"/>
    <p:sldId id="353" r:id="rId6"/>
    <p:sldId id="354" r:id="rId7"/>
    <p:sldId id="355" r:id="rId8"/>
    <p:sldId id="356" r:id="rId9"/>
    <p:sldId id="348" r:id="rId10"/>
    <p:sldId id="381" r:id="rId11"/>
    <p:sldId id="382" r:id="rId12"/>
    <p:sldId id="350" r:id="rId13"/>
    <p:sldId id="383" r:id="rId14"/>
    <p:sldId id="376" r:id="rId15"/>
    <p:sldId id="378" r:id="rId16"/>
    <p:sldId id="379" r:id="rId17"/>
    <p:sldId id="349" r:id="rId18"/>
    <p:sldId id="375" r:id="rId19"/>
    <p:sldId id="380" r:id="rId20"/>
    <p:sldId id="351" r:id="rId21"/>
    <p:sldId id="377" r:id="rId22"/>
    <p:sldId id="357" r:id="rId23"/>
    <p:sldId id="361" r:id="rId24"/>
    <p:sldId id="360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2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7F462-C3EF-ACCC-02EA-012B39D93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7499A5-5A86-1401-BFF5-6689FBFFC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05304-E2D5-BE93-110F-49D469C43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FA48-92B3-4A37-9C59-DDBB4E724D29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F001B8-D622-DF46-CB85-99E6FE2BA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59CF5B-195D-B94A-9C74-66FF10B10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78670-C5B2-4B67-B9D2-F038962B0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689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AA779-C315-7117-E931-DDAD4B9B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F98A4B-BBEE-9766-1ABD-DF3C5823F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546A87-BA24-2885-F54E-A91EB9CB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FA48-92B3-4A37-9C59-DDBB4E724D29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957352-D412-D5F0-ADF5-1CFA4132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F0B12-58FE-F02E-AF2B-9B39A21C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78670-C5B2-4B67-B9D2-F038962B0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6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F0B2851-9E4A-12F2-6F8F-DCCB41EE7D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ADE92E-2FEF-2ABB-688A-A7CC90F25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BC2A91-DBF6-0C4D-B987-5F906072E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FA48-92B3-4A37-9C59-DDBB4E724D29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127281-B6F7-0ED7-31FC-B49734B61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71B82F-2AB6-30D2-E5B4-EBFE87FB6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78670-C5B2-4B67-B9D2-F038962B0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853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/>
          <p:cNvSpPr/>
          <p:nvPr userDrawn="1"/>
        </p:nvSpPr>
        <p:spPr>
          <a:xfrm>
            <a:off x="1144235" y="-1"/>
            <a:ext cx="11047768" cy="1274164"/>
          </a:xfrm>
          <a:custGeom>
            <a:avLst/>
            <a:gdLst>
              <a:gd name="connsiteX0" fmla="*/ 0 w 8976311"/>
              <a:gd name="connsiteY0" fmla="*/ 0 h 1274164"/>
              <a:gd name="connsiteX1" fmla="*/ 3914801 w 8976311"/>
              <a:gd name="connsiteY1" fmla="*/ 0 h 1274164"/>
              <a:gd name="connsiteX2" fmla="*/ 3914801 w 8976311"/>
              <a:gd name="connsiteY2" fmla="*/ 0 h 1274164"/>
              <a:gd name="connsiteX3" fmla="*/ 5186428 w 8976311"/>
              <a:gd name="connsiteY3" fmla="*/ 0 h 1274164"/>
              <a:gd name="connsiteX4" fmla="*/ 6252159 w 8976311"/>
              <a:gd name="connsiteY4" fmla="*/ 0 h 1274164"/>
              <a:gd name="connsiteX5" fmla="*/ 8976311 w 8976311"/>
              <a:gd name="connsiteY5" fmla="*/ 0 h 1274164"/>
              <a:gd name="connsiteX6" fmla="*/ 8976311 w 8976311"/>
              <a:gd name="connsiteY6" fmla="*/ 1274164 h 1274164"/>
              <a:gd name="connsiteX7" fmla="*/ 8943169 w 8976311"/>
              <a:gd name="connsiteY7" fmla="*/ 1221351 h 1274164"/>
              <a:gd name="connsiteX8" fmla="*/ 8243809 w 8976311"/>
              <a:gd name="connsiteY8" fmla="*/ 840486 h 1274164"/>
              <a:gd name="connsiteX9" fmla="*/ 7424601 w 8976311"/>
              <a:gd name="connsiteY9" fmla="*/ 840486 h 1274164"/>
              <a:gd name="connsiteX10" fmla="*/ 7052260 w 8976311"/>
              <a:gd name="connsiteY10" fmla="*/ 840486 h 1274164"/>
              <a:gd name="connsiteX11" fmla="*/ 5186428 w 8976311"/>
              <a:gd name="connsiteY11" fmla="*/ 840486 h 1274164"/>
              <a:gd name="connsiteX12" fmla="*/ 5186428 w 8976311"/>
              <a:gd name="connsiteY12" fmla="*/ 840485 h 1274164"/>
              <a:gd name="connsiteX13" fmla="*/ 3914801 w 8976311"/>
              <a:gd name="connsiteY13" fmla="*/ 840485 h 1274164"/>
              <a:gd name="connsiteX14" fmla="*/ 3914801 w 8976311"/>
              <a:gd name="connsiteY14" fmla="*/ 840486 h 1274164"/>
              <a:gd name="connsiteX15" fmla="*/ 587434 w 8976311"/>
              <a:gd name="connsiteY15" fmla="*/ 840486 h 1274164"/>
              <a:gd name="connsiteX16" fmla="*/ 0 w 8976311"/>
              <a:gd name="connsiteY16" fmla="*/ 6815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976311" h="1274164">
                <a:moveTo>
                  <a:pt x="0" y="0"/>
                </a:moveTo>
                <a:lnTo>
                  <a:pt x="3914801" y="0"/>
                </a:lnTo>
                <a:lnTo>
                  <a:pt x="3914801" y="0"/>
                </a:lnTo>
                <a:lnTo>
                  <a:pt x="5186428" y="0"/>
                </a:lnTo>
                <a:lnTo>
                  <a:pt x="6252159" y="0"/>
                </a:lnTo>
                <a:lnTo>
                  <a:pt x="8976311" y="0"/>
                </a:lnTo>
                <a:lnTo>
                  <a:pt x="8976311" y="1274164"/>
                </a:lnTo>
                <a:lnTo>
                  <a:pt x="8943169" y="1221351"/>
                </a:lnTo>
                <a:cubicBezTo>
                  <a:pt x="8764187" y="986034"/>
                  <a:pt x="8516925" y="840486"/>
                  <a:pt x="8243809" y="840486"/>
                </a:cubicBezTo>
                <a:lnTo>
                  <a:pt x="7424601" y="840486"/>
                </a:lnTo>
                <a:lnTo>
                  <a:pt x="7052260" y="840486"/>
                </a:lnTo>
                <a:lnTo>
                  <a:pt x="5186428" y="840486"/>
                </a:lnTo>
                <a:lnTo>
                  <a:pt x="5186428" y="840485"/>
                </a:lnTo>
                <a:lnTo>
                  <a:pt x="3914801" y="840485"/>
                </a:lnTo>
                <a:lnTo>
                  <a:pt x="3914801" y="840486"/>
                </a:lnTo>
                <a:lnTo>
                  <a:pt x="587434" y="840486"/>
                </a:lnTo>
                <a:cubicBezTo>
                  <a:pt x="263004" y="840486"/>
                  <a:pt x="0" y="494702"/>
                  <a:pt x="0" y="68154"/>
                </a:cubicBezTo>
                <a:close/>
              </a:path>
            </a:pathLst>
          </a:custGeom>
          <a:solidFill>
            <a:srgbClr val="452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2" name="그래픽 11"/>
          <p:cNvPicPr>
            <a:picLocks noChangeAspect="1"/>
          </p:cNvPicPr>
          <p:nvPr userDrawn="1"/>
        </p:nvPicPr>
        <p:blipFill rotWithShape="1">
          <a:blip r:embed="rId2"/>
          <a:srcRect b="49080"/>
          <a:stretch>
            <a:fillRect/>
          </a:stretch>
        </p:blipFill>
        <p:spPr>
          <a:xfrm>
            <a:off x="10427371" y="695325"/>
            <a:ext cx="343454" cy="142097"/>
          </a:xfrm>
          <a:prstGeom prst="rect">
            <a:avLst/>
          </a:prstGeom>
        </p:spPr>
      </p:pic>
      <p:pic>
        <p:nvPicPr>
          <p:cNvPr id="13" name="그래픽 12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10902292" y="589777"/>
            <a:ext cx="668385" cy="543063"/>
          </a:xfrm>
          <a:prstGeom prst="rect">
            <a:avLst/>
          </a:prstGeom>
        </p:spPr>
      </p:pic>
      <p:pic>
        <p:nvPicPr>
          <p:cNvPr id="14" name="그래픽 13"/>
          <p:cNvPicPr>
            <a:picLocks noChangeAspect="1"/>
          </p:cNvPicPr>
          <p:nvPr userDrawn="1"/>
        </p:nvPicPr>
        <p:blipFill rotWithShape="1">
          <a:blip r:embed="rId3"/>
          <a:srcRect b="68060"/>
          <a:stretch>
            <a:fillRect/>
          </a:stretch>
        </p:blipFill>
        <p:spPr>
          <a:xfrm rot="10800000">
            <a:off x="9385849" y="-2"/>
            <a:ext cx="1281592" cy="332598"/>
          </a:xfrm>
          <a:prstGeom prst="rect">
            <a:avLst/>
          </a:prstGeom>
        </p:spPr>
      </p:pic>
      <p:cxnSp>
        <p:nvCxnSpPr>
          <p:cNvPr id="15" name="직선 연결선 14"/>
          <p:cNvCxnSpPr/>
          <p:nvPr userDrawn="1"/>
        </p:nvCxnSpPr>
        <p:spPr>
          <a:xfrm>
            <a:off x="1116624" y="471487"/>
            <a:ext cx="304800" cy="0"/>
          </a:xfrm>
          <a:prstGeom prst="line">
            <a:avLst/>
          </a:prstGeom>
          <a:ln w="38100" cap="rnd">
            <a:solidFill>
              <a:srgbClr val="77B5F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BBA52-4552-B807-E3B6-7565F9259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582D52-E9B8-8996-9DCC-0A8C9F040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A616C-F101-3445-8DF4-103C364CF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FA48-92B3-4A37-9C59-DDBB4E724D29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65CDD-F93D-2079-C234-A62122F7B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807D72-C6B9-615F-39CE-CF0D42B7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78670-C5B2-4B67-B9D2-F038962B0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634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191AF-4962-6AF4-E7A8-0D2C5D66A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460DA2-2C24-3A87-2020-ED183A8C8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A539C-5700-4EEB-C658-52F61D2E2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FA48-92B3-4A37-9C59-DDBB4E724D29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8D1E4E-D0D0-54C6-5231-20883003E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CFD84-F645-37CD-BE8B-4E3AD93A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78670-C5B2-4B67-B9D2-F038962B0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938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83613-D791-61B1-A212-F96402547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3790BF-2E2D-B1FD-9CE1-032252637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728A73-147A-C1F2-0C8A-19C72A13E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76325F-97F6-0ACF-D0AC-557F3E8F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FA48-92B3-4A37-9C59-DDBB4E724D29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9FCC88-C73C-0B5B-F329-27A9DDC15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FD7C70-EE9C-8E35-1AD1-F5E83569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78670-C5B2-4B67-B9D2-F038962B0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45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854F44-31EB-9EAC-E254-CD869190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617397-28BE-EFEC-030D-2FC3E6DA2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F91691-6229-A037-8C82-37FFC0F0C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78F0FF-32D0-B7C6-400F-C141A714A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67E00D-5932-52E3-E8D3-0121E4CB0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203B42-2171-53B1-F257-C9125E70F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FA48-92B3-4A37-9C59-DDBB4E724D29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78F60A-A674-681F-EAB1-D2508F22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5D8C40-396D-34F3-278D-4E33B70A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78670-C5B2-4B67-B9D2-F038962B0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29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19F71-C56C-7696-C979-0CCA5450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D2491E-8FAC-6C3B-5691-15AC7F1F8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FA48-92B3-4A37-9C59-DDBB4E724D29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6F5BE0-18AB-1CFF-90CB-9D9990B13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730885-0C30-E649-5B77-0D7A779AD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78670-C5B2-4B67-B9D2-F038962B0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9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01010C-88AB-F3EC-0420-080C4867F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FA48-92B3-4A37-9C59-DDBB4E724D29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CF0520-605D-2BDF-1FB1-82D430E4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122D05-7EBD-367E-D1A2-CBD69A61D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78670-C5B2-4B67-B9D2-F038962B0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7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DC93C-24D7-87B2-F3CD-26B124B2E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181C66-211C-2C3C-A1A7-94148D3AA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FB97F4-92E5-330D-E78E-64301AF42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E986FC-0C0C-BE13-1ABC-1567EB61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FA48-92B3-4A37-9C59-DDBB4E724D29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B051BC-D93B-8B06-13C5-2798A39DC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23449C-8076-C098-6900-3C62C83C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78670-C5B2-4B67-B9D2-F038962B0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81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EC1E4-6101-9B47-B738-0C298496A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8004B5-25BE-3B52-A81F-332BD6138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3B1A52-448F-436E-FEE2-48F4DF33A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966DD-9ADC-68C4-8BD6-E26C6A459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FA48-92B3-4A37-9C59-DDBB4E724D29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8D9170-9522-0114-0256-6290334E9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132103-FBE3-BACE-65C5-A3800207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78670-C5B2-4B67-B9D2-F038962B0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213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509FA48-92B3-4A37-9C59-DDBB4E724D29}" type="datetime1">
              <a:rPr lang="ko-KR" altLang="en-US"/>
              <a:pPr lvl="0">
                <a:defRPr/>
              </a:pPr>
              <a:t>2023-07-13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7F078670-C5B2-4B67-B9D2-F038962B038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2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EB0EE6-1154-E182-8F36-1D580092E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3"/>
          <a:stretch/>
        </p:blipFill>
        <p:spPr>
          <a:xfrm>
            <a:off x="1033310" y="569509"/>
            <a:ext cx="9930463" cy="590229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0100" y="445222"/>
            <a:ext cx="11351799" cy="6026578"/>
          </a:xfrm>
          <a:prstGeom prst="rect">
            <a:avLst/>
          </a:prstGeom>
          <a:solidFill>
            <a:schemeClr val="accent6">
              <a:lumMod val="20000"/>
              <a:lumOff val="8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54800" y="1903862"/>
            <a:ext cx="47345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7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1</a:t>
            </a:r>
            <a:r>
              <a:rPr lang="ko-KR" altLang="en-US" sz="7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조</a:t>
            </a:r>
            <a:r>
              <a:rPr lang="en-US" altLang="ko-KR" sz="7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_Melon</a:t>
            </a:r>
            <a:endParaRPr lang="ko-KR" altLang="en-US" sz="7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49040" y="3331342"/>
            <a:ext cx="76403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김병진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  <a:p>
            <a:pPr lvl="0" algn="r">
              <a:defRPr/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김민지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  <a:p>
            <a:pPr lvl="0" algn="r">
              <a:defRPr/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김민규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  <a:p>
            <a:pPr lvl="0" algn="r">
              <a:defRPr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곽단야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D35347-164C-A821-7E58-6ECDE60CB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424" y="1903862"/>
            <a:ext cx="3575050" cy="94435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87404" y="283047"/>
            <a:ext cx="176002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chemeClr val="accent6"/>
                </a:solidFill>
                <a:latin typeface="HY헤드라인M"/>
                <a:ea typeface="HY헤드라인M"/>
              </a:rPr>
              <a:t>설계</a:t>
            </a:r>
            <a:endParaRPr lang="en-US" altLang="ko-KR" sz="3000" dirty="0">
              <a:solidFill>
                <a:schemeClr val="accent6"/>
              </a:solidFill>
              <a:latin typeface="HY헤드라인M"/>
              <a:ea typeface="HY헤드라인M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2067944" y="1491205"/>
            <a:ext cx="1226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latin typeface="HY헤드라인M"/>
              <a:ea typeface="HY헤드라인M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154329-E50E-DDF2-F018-02FC1D7E2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05" y="1007754"/>
            <a:ext cx="6561710" cy="5047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62A800-4488-466B-C4B5-D56B21134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348" y="1007754"/>
            <a:ext cx="4570910" cy="44180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714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E2EEB4-A76F-4A4E-2812-BC6430CE6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35" y="560046"/>
            <a:ext cx="11425561" cy="50075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87404" y="283047"/>
            <a:ext cx="176002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chemeClr val="accent6"/>
                </a:solidFill>
                <a:latin typeface="HY헤드라인M"/>
                <a:ea typeface="HY헤드라인M"/>
              </a:rPr>
              <a:t>설계</a:t>
            </a:r>
            <a:endParaRPr lang="en-US" altLang="ko-KR" sz="3000" dirty="0">
              <a:solidFill>
                <a:schemeClr val="accent6"/>
              </a:solidFill>
              <a:latin typeface="HY헤드라인M"/>
              <a:ea typeface="HY헤드라인M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2067944" y="1491205"/>
            <a:ext cx="1226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latin typeface="HY헤드라인M"/>
              <a:ea typeface="HY헤드라인M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018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그림 1023">
            <a:extLst>
              <a:ext uri="{FF2B5EF4-FFF2-40B4-BE49-F238E27FC236}">
                <a16:creationId xmlns:a16="http://schemas.microsoft.com/office/drawing/2014/main" id="{C099C357-34CA-1A67-AD0F-915037EDE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81" y="1854989"/>
            <a:ext cx="3695300" cy="36953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0EA51D7-405A-D768-C2F7-A3366907E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572" y="1854989"/>
            <a:ext cx="3060601" cy="44507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68B52F8-B047-396A-B29E-7B4B482CFE07}"/>
              </a:ext>
            </a:extLst>
          </p:cNvPr>
          <p:cNvSpPr txBox="1"/>
          <p:nvPr/>
        </p:nvSpPr>
        <p:spPr>
          <a:xfrm>
            <a:off x="546399" y="1577990"/>
            <a:ext cx="31401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chemeClr val="tx2"/>
                </a:solidFill>
                <a:latin typeface="HY헤드라인M"/>
                <a:ea typeface="HY헤드라인M"/>
              </a:rPr>
              <a:t>이미지 자동 순환</a:t>
            </a:r>
            <a:endParaRPr lang="ko-KR" altLang="en-US" sz="3000" dirty="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  <p:pic>
        <p:nvPicPr>
          <p:cNvPr id="1034" name="그림 1033">
            <a:extLst>
              <a:ext uri="{FF2B5EF4-FFF2-40B4-BE49-F238E27FC236}">
                <a16:creationId xmlns:a16="http://schemas.microsoft.com/office/drawing/2014/main" id="{C2B32B08-AA75-C02B-30FC-9A8D8B596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522" y="1481709"/>
            <a:ext cx="961279" cy="961279"/>
          </a:xfrm>
          <a:prstGeom prst="rect">
            <a:avLst/>
          </a:prstGeom>
        </p:spPr>
      </p:pic>
      <p:sp>
        <p:nvSpPr>
          <p:cNvPr id="1035" name="TextBox 1034">
            <a:extLst>
              <a:ext uri="{FF2B5EF4-FFF2-40B4-BE49-F238E27FC236}">
                <a16:creationId xmlns:a16="http://schemas.microsoft.com/office/drawing/2014/main" id="{F317CD65-0AB0-EB6A-F6A2-21C84DE66A2A}"/>
              </a:ext>
            </a:extLst>
          </p:cNvPr>
          <p:cNvSpPr txBox="1"/>
          <p:nvPr/>
        </p:nvSpPr>
        <p:spPr>
          <a:xfrm>
            <a:off x="8102190" y="785669"/>
            <a:ext cx="325492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chemeClr val="tx2"/>
                </a:solidFill>
                <a:latin typeface="HY헤드라인M"/>
                <a:ea typeface="HY헤드라인M"/>
              </a:rPr>
              <a:t>누른 페이지 이동</a:t>
            </a:r>
            <a:endParaRPr lang="ko-KR" altLang="en-US" sz="3000" dirty="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F6D71DD8-A55E-B59E-191D-A989301FDAC4}"/>
              </a:ext>
            </a:extLst>
          </p:cNvPr>
          <p:cNvCxnSpPr/>
          <p:nvPr/>
        </p:nvCxnSpPr>
        <p:spPr>
          <a:xfrm>
            <a:off x="4004681" y="986520"/>
            <a:ext cx="0" cy="507841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>
            <a:extLst>
              <a:ext uri="{FF2B5EF4-FFF2-40B4-BE49-F238E27FC236}">
                <a16:creationId xmlns:a16="http://schemas.microsoft.com/office/drawing/2014/main" id="{C7544315-8BB3-8FE6-FF80-96B2FA039BD1}"/>
              </a:ext>
            </a:extLst>
          </p:cNvPr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  <a:cs typeface="+mn-cs"/>
              </a:rPr>
              <a:t>이벤트</a:t>
            </a:r>
          </a:p>
        </p:txBody>
      </p: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4DEACE3C-FF2B-6A03-3B5B-FDC4BBA990CA}"/>
              </a:ext>
            </a:extLst>
          </p:cNvPr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BEB84C5-BAEA-FB1E-B2A0-86B626358F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8" r="2805"/>
          <a:stretch/>
        </p:blipFill>
        <p:spPr>
          <a:xfrm>
            <a:off x="4438150" y="1099473"/>
            <a:ext cx="2907156" cy="42393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253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  <a:cs typeface="+mn-cs"/>
              </a:rPr>
              <a:t>슬라이드</a:t>
            </a: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8FE13A0-9AD4-5FD7-FC0A-2EBE471D3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56" y="1091728"/>
            <a:ext cx="9702685" cy="51599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162B65-1734-88B3-0668-6442624A2C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382"/>
          <a:stretch/>
        </p:blipFill>
        <p:spPr>
          <a:xfrm>
            <a:off x="4611928" y="397064"/>
            <a:ext cx="2791215" cy="5529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194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기능 구현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1052A90-7253-BFD8-83A2-D9D08048D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41" y="3160634"/>
            <a:ext cx="9705716" cy="30637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48560D-461A-137A-C476-54AB7717E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228" y="220452"/>
            <a:ext cx="3997535" cy="27197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10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클릭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D55C8EE-2D64-D089-ACCB-317DD7399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91" y="1154949"/>
            <a:ext cx="11403016" cy="42011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BAE988-9FE3-360C-13A7-4A5DC3F64F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624"/>
          <a:stretch/>
        </p:blipFill>
        <p:spPr>
          <a:xfrm>
            <a:off x="7976565" y="2569608"/>
            <a:ext cx="2791215" cy="537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806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자동 순환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AE0B35D-C734-4B8C-7DE1-B6033E2D8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1" y="1017043"/>
            <a:ext cx="11431595" cy="41249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AD8B06-E658-DA53-8759-B1B11FE61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351" y="5303381"/>
            <a:ext cx="5094602" cy="7667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15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기능 구현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"/>
          <p:cNvSpPr txBox="1"/>
          <p:nvPr/>
        </p:nvSpPr>
        <p:spPr>
          <a:xfrm>
            <a:off x="2067944" y="1491205"/>
            <a:ext cx="1226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latin typeface="HY헤드라인M"/>
              <a:ea typeface="HY헤드라인M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77E4EE7-E6B6-667E-0FB3-0E29ACD58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330" y="954890"/>
            <a:ext cx="3974133" cy="6857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93C0DD-E492-D237-FD86-C0FA8BFACC04}"/>
              </a:ext>
            </a:extLst>
          </p:cNvPr>
          <p:cNvSpPr txBox="1"/>
          <p:nvPr/>
        </p:nvSpPr>
        <p:spPr>
          <a:xfrm>
            <a:off x="7765757" y="492926"/>
            <a:ext cx="29837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chemeClr val="tx2"/>
                </a:solidFill>
                <a:latin typeface="HY헤드라인M"/>
                <a:ea typeface="HY헤드라인M"/>
              </a:rPr>
              <a:t>위치</a:t>
            </a:r>
            <a:r>
              <a:rPr lang="en-US" altLang="ko-KR" sz="3000" dirty="0">
                <a:solidFill>
                  <a:schemeClr val="tx2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3000" dirty="0">
                <a:solidFill>
                  <a:schemeClr val="tx2"/>
                </a:solidFill>
                <a:latin typeface="HY헤드라인M"/>
                <a:ea typeface="HY헤드라인M"/>
              </a:rPr>
              <a:t>쪽수 표시</a:t>
            </a:r>
            <a:endParaRPr lang="ko-KR" altLang="en-US" sz="3000" dirty="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F821D9-7BF5-587E-6EF2-A7224E2E7063}"/>
              </a:ext>
            </a:extLst>
          </p:cNvPr>
          <p:cNvSpPr txBox="1"/>
          <p:nvPr/>
        </p:nvSpPr>
        <p:spPr>
          <a:xfrm>
            <a:off x="879074" y="1080000"/>
            <a:ext cx="324136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chemeClr val="tx2"/>
                </a:solidFill>
                <a:latin typeface="HY헤드라인M"/>
                <a:ea typeface="HY헤드라인M"/>
              </a:rPr>
              <a:t>클릭 시 슬라이드 </a:t>
            </a:r>
            <a:endParaRPr lang="en-US" altLang="ko-KR" sz="3000" dirty="0">
              <a:solidFill>
                <a:schemeClr val="tx2"/>
              </a:solidFill>
              <a:latin typeface="HY헤드라인M"/>
              <a:ea typeface="HY헤드라인M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D3B554-7CC3-B9BC-4CC5-089F32E66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301" y="2188048"/>
            <a:ext cx="5672057" cy="417702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3A5B73-E1EF-195E-919E-684EEEC02B37}"/>
              </a:ext>
            </a:extLst>
          </p:cNvPr>
          <p:cNvCxnSpPr>
            <a:cxnSpLocks/>
          </p:cNvCxnSpPr>
          <p:nvPr/>
        </p:nvCxnSpPr>
        <p:spPr>
          <a:xfrm>
            <a:off x="7055995" y="492926"/>
            <a:ext cx="0" cy="114107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DBF8A55-BBD3-9D1F-6E27-381C379D7D01}"/>
              </a:ext>
            </a:extLst>
          </p:cNvPr>
          <p:cNvCxnSpPr>
            <a:cxnSpLocks/>
          </p:cNvCxnSpPr>
          <p:nvPr/>
        </p:nvCxnSpPr>
        <p:spPr>
          <a:xfrm>
            <a:off x="5635264" y="2269479"/>
            <a:ext cx="921469" cy="0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D5D554A-7C02-D1F4-4962-DDE599582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60" y="2188048"/>
            <a:ext cx="4019326" cy="29183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108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82250" y="391387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  <a:cs typeface="+mn-cs"/>
              </a:rPr>
              <a:t>좌우 클릭</a:t>
            </a: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>
            <a:off x="382250" y="900350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839FE70-CE8F-A3AF-47D8-2F362D3C1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275" y="391387"/>
            <a:ext cx="9555166" cy="59117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90B926-3E34-7EF5-DD2C-9E6226569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49" y="1878168"/>
            <a:ext cx="3974133" cy="68573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B20BC8A-0F69-92F5-5ACD-F7A1EF52AEB7}"/>
              </a:ext>
            </a:extLst>
          </p:cNvPr>
          <p:cNvSpPr/>
          <p:nvPr/>
        </p:nvSpPr>
        <p:spPr>
          <a:xfrm>
            <a:off x="10742483" y="2048011"/>
            <a:ext cx="978700" cy="5158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023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82250" y="391387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분야 클릭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>
            <a:off x="382250" y="900350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7F6F677-A979-B28E-B902-63345DF93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7" y="1054553"/>
            <a:ext cx="9839428" cy="53144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02A97A-9794-E864-63CE-B98058D1F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49" y="1878168"/>
            <a:ext cx="3974133" cy="6857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810427E-712D-B8EA-D235-1F666872CAA9}"/>
              </a:ext>
            </a:extLst>
          </p:cNvPr>
          <p:cNvSpPr/>
          <p:nvPr/>
        </p:nvSpPr>
        <p:spPr>
          <a:xfrm>
            <a:off x="7999283" y="2055142"/>
            <a:ext cx="2201160" cy="5158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313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205723B-DED5-70DE-F4C9-B23E4A4842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1" b="-991"/>
          <a:stretch/>
        </p:blipFill>
        <p:spPr>
          <a:xfrm>
            <a:off x="1033310" y="460827"/>
            <a:ext cx="9930463" cy="602657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0100" y="415711"/>
            <a:ext cx="11351799" cy="6026578"/>
          </a:xfrm>
          <a:prstGeom prst="rect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2142114" y="1531087"/>
            <a:ext cx="28974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altLang="ko-KR" sz="4000">
                <a:solidFill>
                  <a:schemeClr val="bg1"/>
                </a:solidFill>
                <a:latin typeface="HY헤드라인M"/>
                <a:ea typeface="HY헤드라인M"/>
              </a:rPr>
              <a:t>INDEX</a:t>
            </a:r>
            <a:endParaRPr lang="ko-KR" altLang="en-US" sz="4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051487" y="2262049"/>
            <a:ext cx="29881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6"/>
          <p:cNvSpPr txBox="1"/>
          <p:nvPr/>
        </p:nvSpPr>
        <p:spPr>
          <a:xfrm>
            <a:off x="3020297" y="2448569"/>
            <a:ext cx="2019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600" dirty="0">
                <a:solidFill>
                  <a:schemeClr val="bg1"/>
                </a:solidFill>
                <a:latin typeface="HY헤드라인M"/>
                <a:ea typeface="HY헤드라인M"/>
              </a:rPr>
              <a:t>프로젝트 시연</a:t>
            </a:r>
            <a:endParaRPr lang="en-US" altLang="ko-KR" sz="16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3020297" y="3793980"/>
            <a:ext cx="2019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600" dirty="0">
                <a:solidFill>
                  <a:schemeClr val="bg1"/>
                </a:solidFill>
                <a:latin typeface="HY헤드라인M"/>
                <a:ea typeface="HY헤드라인M"/>
              </a:rPr>
              <a:t>설계 내용</a:t>
            </a:r>
          </a:p>
        </p:txBody>
      </p:sp>
      <p:sp>
        <p:nvSpPr>
          <p:cNvPr id="18" name="TextBox 9"/>
          <p:cNvSpPr txBox="1"/>
          <p:nvPr/>
        </p:nvSpPr>
        <p:spPr>
          <a:xfrm>
            <a:off x="2490851" y="2325458"/>
            <a:ext cx="529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altLang="ko-KR" sz="3200">
                <a:solidFill>
                  <a:schemeClr val="bg1"/>
                </a:solidFill>
                <a:latin typeface="HY헤드라인M"/>
                <a:ea typeface="HY헤드라인M"/>
              </a:rPr>
              <a:t>1</a:t>
            </a:r>
            <a:endParaRPr lang="ko-KR" altLang="en-US" sz="32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9" name="TextBox 10"/>
          <p:cNvSpPr txBox="1"/>
          <p:nvPr/>
        </p:nvSpPr>
        <p:spPr>
          <a:xfrm>
            <a:off x="2490851" y="3012451"/>
            <a:ext cx="529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altLang="ko-KR" sz="3200">
                <a:solidFill>
                  <a:schemeClr val="bg1"/>
                </a:solidFill>
                <a:latin typeface="HY헤드라인M"/>
                <a:ea typeface="HY헤드라인M"/>
              </a:rPr>
              <a:t>2</a:t>
            </a:r>
            <a:endParaRPr lang="ko-KR" altLang="en-US" sz="32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2490851" y="3670869"/>
            <a:ext cx="529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altLang="ko-KR" sz="3200">
                <a:solidFill>
                  <a:schemeClr val="bg1"/>
                </a:solidFill>
                <a:latin typeface="HY헤드라인M"/>
                <a:ea typeface="HY헤드라인M"/>
              </a:rPr>
              <a:t>3</a:t>
            </a:r>
            <a:endParaRPr lang="ko-KR" altLang="en-US" sz="32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21" name="직선 연결선 36"/>
          <p:cNvCxnSpPr/>
          <p:nvPr/>
        </p:nvCxnSpPr>
        <p:spPr>
          <a:xfrm>
            <a:off x="2498910" y="4311182"/>
            <a:ext cx="25487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490851" y="2963419"/>
            <a:ext cx="25487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36"/>
          <p:cNvCxnSpPr/>
          <p:nvPr/>
        </p:nvCxnSpPr>
        <p:spPr>
          <a:xfrm>
            <a:off x="2498910" y="3634907"/>
            <a:ext cx="25487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7"/>
          <p:cNvSpPr txBox="1"/>
          <p:nvPr/>
        </p:nvSpPr>
        <p:spPr>
          <a:xfrm>
            <a:off x="3020297" y="3135562"/>
            <a:ext cx="2019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600" dirty="0">
                <a:solidFill>
                  <a:schemeClr val="bg1"/>
                </a:solidFill>
                <a:latin typeface="HY헤드라인M"/>
                <a:ea typeface="HY헤드라인M"/>
              </a:rPr>
              <a:t>각자 역할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" name="TextBox 8"/>
          <p:cNvSpPr txBox="1"/>
          <p:nvPr/>
        </p:nvSpPr>
        <p:spPr>
          <a:xfrm>
            <a:off x="2115520" y="1640177"/>
            <a:ext cx="1226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latin typeface="HY헤드라인M"/>
              <a:ea typeface="HY헤드라인M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C3A980-3151-B0C2-ABE4-33E0137581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3" t="63083" r="2367" b="-2121"/>
          <a:stretch/>
        </p:blipFill>
        <p:spPr>
          <a:xfrm>
            <a:off x="5424727" y="4859047"/>
            <a:ext cx="3240074" cy="12804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64362F-C8B5-E4CA-86E0-3441C7726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729" y="1776550"/>
            <a:ext cx="2829081" cy="28152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B87B93-E972-3901-161A-E109D4F05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267" y="5712884"/>
            <a:ext cx="560560" cy="5605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054DDD-2242-257C-6D00-241EB16CC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8303" y="584556"/>
            <a:ext cx="3088370" cy="30883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38EE1B-AD6F-95E4-F9D9-1A9FC6028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741" y="1979769"/>
            <a:ext cx="499298" cy="49929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B7F8D5-1CC9-193B-F3D8-214774C9F567}"/>
              </a:ext>
            </a:extLst>
          </p:cNvPr>
          <p:cNvSpPr/>
          <p:nvPr/>
        </p:nvSpPr>
        <p:spPr>
          <a:xfrm>
            <a:off x="1105728" y="1776551"/>
            <a:ext cx="2829081" cy="19157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57199A-8B6C-B87D-4202-00E7A1F2D4AE}"/>
              </a:ext>
            </a:extLst>
          </p:cNvPr>
          <p:cNvSpPr/>
          <p:nvPr/>
        </p:nvSpPr>
        <p:spPr>
          <a:xfrm>
            <a:off x="1102405" y="3908185"/>
            <a:ext cx="2829081" cy="740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17961D-014F-0086-44F4-B025F45A0C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88"/>
          <a:stretch/>
        </p:blipFill>
        <p:spPr>
          <a:xfrm>
            <a:off x="9510621" y="2628037"/>
            <a:ext cx="1045687" cy="1026005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5EF3DDC-2C00-116B-503C-A38246F269C4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 flipV="1">
            <a:off x="3934809" y="2128741"/>
            <a:ext cx="1603494" cy="605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EA04588-EB6B-0FA6-2567-FE1F361EA036}"/>
              </a:ext>
            </a:extLst>
          </p:cNvPr>
          <p:cNvCxnSpPr>
            <a:cxnSpLocks/>
          </p:cNvCxnSpPr>
          <p:nvPr/>
        </p:nvCxnSpPr>
        <p:spPr>
          <a:xfrm>
            <a:off x="8626673" y="3141040"/>
            <a:ext cx="8319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8B7B0FCB-C199-5469-D249-DB51235B3D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8667" y="1423369"/>
            <a:ext cx="2317118" cy="825639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CD9B724-B7BB-7162-4E75-4BD8A799ABDF}"/>
              </a:ext>
            </a:extLst>
          </p:cNvPr>
          <p:cNvCxnSpPr>
            <a:cxnSpLocks/>
          </p:cNvCxnSpPr>
          <p:nvPr/>
        </p:nvCxnSpPr>
        <p:spPr>
          <a:xfrm>
            <a:off x="8626673" y="1862798"/>
            <a:ext cx="7226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213B4B4-3B94-1F87-3725-5BF717ED8EC4}"/>
              </a:ext>
            </a:extLst>
          </p:cNvPr>
          <p:cNvCxnSpPr>
            <a:cxnSpLocks/>
          </p:cNvCxnSpPr>
          <p:nvPr/>
        </p:nvCxnSpPr>
        <p:spPr>
          <a:xfrm>
            <a:off x="3938133" y="4259726"/>
            <a:ext cx="1486594" cy="10601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CA31013-686B-A3A9-1A74-66C9D9B51031}"/>
              </a:ext>
            </a:extLst>
          </p:cNvPr>
          <p:cNvSpPr txBox="1"/>
          <p:nvPr/>
        </p:nvSpPr>
        <p:spPr>
          <a:xfrm>
            <a:off x="2744657" y="937207"/>
            <a:ext cx="23300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chemeClr val="tx2"/>
                </a:solidFill>
                <a:latin typeface="HY헤드라인M"/>
                <a:ea typeface="HY헤드라인M"/>
              </a:rPr>
              <a:t>상단 마우스</a:t>
            </a:r>
            <a:endParaRPr lang="ko-KR" altLang="en-US" sz="3000" dirty="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ECACC8-A84F-5400-D05A-7650E572F66D}"/>
              </a:ext>
            </a:extLst>
          </p:cNvPr>
          <p:cNvSpPr txBox="1"/>
          <p:nvPr/>
        </p:nvSpPr>
        <p:spPr>
          <a:xfrm>
            <a:off x="2624170" y="4973118"/>
            <a:ext cx="23011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chemeClr val="tx2"/>
                </a:solidFill>
                <a:latin typeface="HY헤드라인M"/>
                <a:ea typeface="HY헤드라인M"/>
              </a:rPr>
              <a:t>하단 마우스</a:t>
            </a:r>
            <a:endParaRPr lang="ko-KR" altLang="en-US" sz="3000" dirty="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AA1D73-C38E-3545-A502-E8B875609CF6}"/>
              </a:ext>
            </a:extLst>
          </p:cNvPr>
          <p:cNvSpPr txBox="1"/>
          <p:nvPr/>
        </p:nvSpPr>
        <p:spPr>
          <a:xfrm>
            <a:off x="9349336" y="545807"/>
            <a:ext cx="23300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dirty="0" err="1">
                <a:solidFill>
                  <a:schemeClr val="tx2"/>
                </a:solidFill>
                <a:latin typeface="HY헤드라인M"/>
                <a:ea typeface="HY헤드라인M"/>
              </a:rPr>
              <a:t>하단바</a:t>
            </a:r>
            <a:r>
              <a:rPr lang="ko-KR" altLang="en-US" sz="3000" dirty="0">
                <a:solidFill>
                  <a:schemeClr val="tx2"/>
                </a:solidFill>
                <a:latin typeface="HY헤드라인M"/>
                <a:ea typeface="HY헤드라인M"/>
              </a:rPr>
              <a:t> 삭제</a:t>
            </a:r>
            <a:endParaRPr lang="ko-KR" altLang="en-US" sz="3000" dirty="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CB53DB-0438-FD68-8517-17002A963E4D}"/>
              </a:ext>
            </a:extLst>
          </p:cNvPr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기능 구현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63CC005-9681-020B-9FC6-CE8AE3E41FF5}"/>
              </a:ext>
            </a:extLst>
          </p:cNvPr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2768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694926" y="294900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기능 구현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>
            <a:off x="9694926" y="803863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40B929F-20A4-D2FC-3500-C397F92B7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01" y="2072450"/>
            <a:ext cx="8758378" cy="36805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5F064C-551B-FE0E-CFD5-565E029DF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3" t="63083" r="2367" b="-2121"/>
          <a:stretch/>
        </p:blipFill>
        <p:spPr>
          <a:xfrm>
            <a:off x="9548161" y="4982694"/>
            <a:ext cx="2090359" cy="8261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27678C-AD4B-894E-7B02-2E502EE89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8361" y="2072450"/>
            <a:ext cx="2025472" cy="20254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BFE4EA-422C-8AE2-1656-7C378DE8D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701" y="419228"/>
            <a:ext cx="1588008" cy="15802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481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B5F24-D60A-60A8-3B80-54BC0637F878}"/>
              </a:ext>
            </a:extLst>
          </p:cNvPr>
          <p:cNvSpPr txBox="1"/>
          <p:nvPr/>
        </p:nvSpPr>
        <p:spPr>
          <a:xfrm>
            <a:off x="387404" y="283047"/>
            <a:ext cx="176002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chemeClr val="accent6"/>
                </a:solidFill>
                <a:latin typeface="HY헤드라인M"/>
                <a:ea typeface="HY헤드라인M"/>
                <a:cs typeface="+mn-cs"/>
              </a:rPr>
              <a:t>민규</a:t>
            </a:r>
            <a:endParaRPr lang="en-US" altLang="ko-KR" sz="30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0520D8-55E1-4BBB-BE94-93E546553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057" y="574744"/>
            <a:ext cx="8027115" cy="570851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1FCEAB-1DCB-BD0F-79B7-694608FEA508}"/>
              </a:ext>
            </a:extLst>
          </p:cNvPr>
          <p:cNvSpPr/>
          <p:nvPr/>
        </p:nvSpPr>
        <p:spPr>
          <a:xfrm>
            <a:off x="3118057" y="1698404"/>
            <a:ext cx="7897138" cy="380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8DEBB-D699-6D18-CF6A-74271B46149B}"/>
              </a:ext>
            </a:extLst>
          </p:cNvPr>
          <p:cNvSpPr txBox="1"/>
          <p:nvPr/>
        </p:nvSpPr>
        <p:spPr>
          <a:xfrm>
            <a:off x="1397149" y="1698404"/>
            <a:ext cx="1617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rgbClr val="FF0000"/>
                </a:solidFill>
                <a:latin typeface="HY헤드라인M"/>
                <a:ea typeface="HY헤드라인M"/>
              </a:rPr>
              <a:t>구현부분</a:t>
            </a:r>
            <a:endParaRPr lang="en-US" altLang="ko-KR" sz="2400" dirty="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677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77A561-5E33-6AC2-6248-0A584F3F5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7"/>
          <a:stretch/>
        </p:blipFill>
        <p:spPr>
          <a:xfrm>
            <a:off x="2528761" y="299344"/>
            <a:ext cx="7682351" cy="61647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EE609F-47D4-EED9-9A6F-91EDFF6ED72D}"/>
              </a:ext>
            </a:extLst>
          </p:cNvPr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기능 구현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64F6796-1277-8410-3822-16F8AB68B0F2}"/>
              </a:ext>
            </a:extLst>
          </p:cNvPr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5164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D109FCA-F936-E8BF-21F1-B29BBF26AE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3" b="8120"/>
          <a:stretch/>
        </p:blipFill>
        <p:spPr>
          <a:xfrm>
            <a:off x="1018842" y="283047"/>
            <a:ext cx="10489966" cy="629190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FCC8A-9648-E010-7C30-801854FDF94C}"/>
              </a:ext>
            </a:extLst>
          </p:cNvPr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기능 구현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A132B98-6F03-EEFC-8309-EE34EF835DD0}"/>
              </a:ext>
            </a:extLst>
          </p:cNvPr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6016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89643C-F9D6-B8F6-FD05-004CA7398C7D}"/>
              </a:ext>
            </a:extLst>
          </p:cNvPr>
          <p:cNvSpPr txBox="1"/>
          <p:nvPr/>
        </p:nvSpPr>
        <p:spPr>
          <a:xfrm>
            <a:off x="387404" y="283047"/>
            <a:ext cx="22643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chemeClr val="accent6"/>
                </a:solidFill>
                <a:latin typeface="HY헤드라인M"/>
                <a:ea typeface="HY헤드라인M"/>
                <a:cs typeface="+mn-cs"/>
              </a:rPr>
              <a:t>민지</a:t>
            </a:r>
            <a:endParaRPr lang="en-US" altLang="ko-KR" sz="30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FE1CB1-EF92-426B-C63A-647E5DE53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3" b="1"/>
          <a:stretch/>
        </p:blipFill>
        <p:spPr>
          <a:xfrm>
            <a:off x="2824480" y="355555"/>
            <a:ext cx="7706801" cy="59658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7F6639-5205-C0C7-6D39-E57FEB7AA0A3}"/>
              </a:ext>
            </a:extLst>
          </p:cNvPr>
          <p:cNvSpPr txBox="1"/>
          <p:nvPr/>
        </p:nvSpPr>
        <p:spPr>
          <a:xfrm>
            <a:off x="1024662" y="1921924"/>
            <a:ext cx="1799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rgbClr val="FF0000"/>
                </a:solidFill>
                <a:latin typeface="HY헤드라인M"/>
                <a:ea typeface="HY헤드라인M"/>
              </a:rPr>
              <a:t>상세페이지</a:t>
            </a:r>
            <a:endParaRPr lang="en-US" altLang="ko-KR" sz="2400" dirty="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469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FCB942-B76D-6398-793D-C16E0FAF6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5" t="9561" r="21125"/>
          <a:stretch/>
        </p:blipFill>
        <p:spPr>
          <a:xfrm>
            <a:off x="2514598" y="369737"/>
            <a:ext cx="7543801" cy="6118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13F70F-BF09-B8B7-7D16-929C628FB90C}"/>
              </a:ext>
            </a:extLst>
          </p:cNvPr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기능 구현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6153BC-1F6B-C599-DFFE-675360A487B6}"/>
              </a:ext>
            </a:extLst>
          </p:cNvPr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2412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81039-6540-D272-9207-9B9064FFF2F6}"/>
              </a:ext>
            </a:extLst>
          </p:cNvPr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기능 구현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6D46F3-F4F6-B5E7-8B20-A703BC384D70}"/>
              </a:ext>
            </a:extLst>
          </p:cNvPr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89A6EB1-D4BA-BFB7-34E3-B0939B930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62" t="5415" r="13500" b="3745"/>
          <a:stretch/>
        </p:blipFill>
        <p:spPr>
          <a:xfrm>
            <a:off x="2174624" y="346642"/>
            <a:ext cx="8767696" cy="60047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024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6D2354-5D78-268C-C861-4220408545A7}"/>
              </a:ext>
            </a:extLst>
          </p:cNvPr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기능 구현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D5A8D1-A6B8-5268-FC37-9820296902DA}"/>
              </a:ext>
            </a:extLst>
          </p:cNvPr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4F7A7DF1-D3ED-2C59-04BE-80A70311C68D}"/>
              </a:ext>
            </a:extLst>
          </p:cNvPr>
          <p:cNvGrpSpPr/>
          <p:nvPr/>
        </p:nvGrpSpPr>
        <p:grpSpPr>
          <a:xfrm>
            <a:off x="755318" y="1021376"/>
            <a:ext cx="10681362" cy="4815247"/>
            <a:chOff x="870558" y="777831"/>
            <a:chExt cx="16816793" cy="7819048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6A394FB2-E4D8-2C24-AEB4-0C247681FB7C}"/>
                </a:ext>
              </a:extLst>
            </p:cNvPr>
            <p:cNvGrpSpPr/>
            <p:nvPr/>
          </p:nvGrpSpPr>
          <p:grpSpPr>
            <a:xfrm>
              <a:off x="870558" y="1597032"/>
              <a:ext cx="6149850" cy="6171429"/>
              <a:chOff x="870558" y="1597032"/>
              <a:chExt cx="6149850" cy="6171429"/>
            </a:xfrm>
          </p:grpSpPr>
          <p:pic>
            <p:nvPicPr>
              <p:cNvPr id="12" name="Object 3">
                <a:extLst>
                  <a:ext uri="{FF2B5EF4-FFF2-40B4-BE49-F238E27FC236}">
                    <a16:creationId xmlns:a16="http://schemas.microsoft.com/office/drawing/2014/main" id="{FBC257BD-FDC2-AA2D-6556-7F8769224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0558" y="1597032"/>
                <a:ext cx="6149850" cy="6171429"/>
              </a:xfrm>
              <a:prstGeom prst="rect">
                <a:avLst/>
              </a:prstGeom>
            </p:spPr>
          </p:pic>
        </p:grpSp>
        <p:grpSp>
          <p:nvGrpSpPr>
            <p:cNvPr id="6" name="그룹 1003">
              <a:extLst>
                <a:ext uri="{FF2B5EF4-FFF2-40B4-BE49-F238E27FC236}">
                  <a16:creationId xmlns:a16="http://schemas.microsoft.com/office/drawing/2014/main" id="{FE518064-0C39-B49A-1E07-E7398C900270}"/>
                </a:ext>
              </a:extLst>
            </p:cNvPr>
            <p:cNvGrpSpPr/>
            <p:nvPr/>
          </p:nvGrpSpPr>
          <p:grpSpPr>
            <a:xfrm>
              <a:off x="4909291" y="1300186"/>
              <a:ext cx="2592550" cy="2592550"/>
              <a:chOff x="4909291" y="1300186"/>
              <a:chExt cx="2592550" cy="2592550"/>
            </a:xfrm>
          </p:grpSpPr>
          <p:pic>
            <p:nvPicPr>
              <p:cNvPr id="11" name="Object 6">
                <a:extLst>
                  <a:ext uri="{FF2B5EF4-FFF2-40B4-BE49-F238E27FC236}">
                    <a16:creationId xmlns:a16="http://schemas.microsoft.com/office/drawing/2014/main" id="{4C508DF9-1CFF-95E8-9F9E-54BE0E13B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909291" y="1300186"/>
                <a:ext cx="2592550" cy="2592550"/>
              </a:xfrm>
              <a:prstGeom prst="rect">
                <a:avLst/>
              </a:prstGeom>
            </p:spPr>
          </p:pic>
        </p:grpSp>
        <p:grpSp>
          <p:nvGrpSpPr>
            <p:cNvPr id="7" name="그룹 1004">
              <a:extLst>
                <a:ext uri="{FF2B5EF4-FFF2-40B4-BE49-F238E27FC236}">
                  <a16:creationId xmlns:a16="http://schemas.microsoft.com/office/drawing/2014/main" id="{8888B54A-E1F0-AC19-5243-CBB190D4CCB3}"/>
                </a:ext>
              </a:extLst>
            </p:cNvPr>
            <p:cNvGrpSpPr/>
            <p:nvPr/>
          </p:nvGrpSpPr>
          <p:grpSpPr>
            <a:xfrm>
              <a:off x="7868303" y="777831"/>
              <a:ext cx="9812999" cy="7809829"/>
              <a:chOff x="7868303" y="777831"/>
              <a:chExt cx="9812999" cy="7809829"/>
            </a:xfrm>
          </p:grpSpPr>
          <p:pic>
            <p:nvPicPr>
              <p:cNvPr id="10" name="Object 9">
                <a:extLst>
                  <a:ext uri="{FF2B5EF4-FFF2-40B4-BE49-F238E27FC236}">
                    <a16:creationId xmlns:a16="http://schemas.microsoft.com/office/drawing/2014/main" id="{248D23D1-EA8F-E274-6B71-B4CE44454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868303" y="777831"/>
                <a:ext cx="9812999" cy="7809829"/>
              </a:xfrm>
              <a:prstGeom prst="rect">
                <a:avLst/>
              </a:prstGeom>
            </p:spPr>
          </p:pic>
        </p:grpSp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A9EEE68A-1AF1-FE29-A8B2-8E1AE52698A4}"/>
                </a:ext>
              </a:extLst>
            </p:cNvPr>
            <p:cNvGrpSpPr/>
            <p:nvPr/>
          </p:nvGrpSpPr>
          <p:grpSpPr>
            <a:xfrm>
              <a:off x="7809524" y="7326984"/>
              <a:ext cx="3445095" cy="1032883"/>
              <a:chOff x="7809524" y="7326984"/>
              <a:chExt cx="3445095" cy="1032883"/>
            </a:xfrm>
          </p:grpSpPr>
          <p:pic>
            <p:nvPicPr>
              <p:cNvPr id="9" name="Object 12">
                <a:extLst>
                  <a:ext uri="{FF2B5EF4-FFF2-40B4-BE49-F238E27FC236}">
                    <a16:creationId xmlns:a16="http://schemas.microsoft.com/office/drawing/2014/main" id="{7DA4FE37-9C2B-6CB7-FA88-3EFBCCB73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09524" y="7326984"/>
                <a:ext cx="3445095" cy="1032883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6805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4A4E94-5A1C-1328-3D1A-D9EEC03054F4}"/>
              </a:ext>
            </a:extLst>
          </p:cNvPr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기능 구현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D26C04-34CC-F428-1C42-42E44471F929}"/>
              </a:ext>
            </a:extLst>
          </p:cNvPr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EE0B1FD4-560E-4F32-D9E0-401825E2A498}"/>
              </a:ext>
            </a:extLst>
          </p:cNvPr>
          <p:cNvGrpSpPr/>
          <p:nvPr/>
        </p:nvGrpSpPr>
        <p:grpSpPr>
          <a:xfrm>
            <a:off x="1458921" y="461664"/>
            <a:ext cx="9741919" cy="5822757"/>
            <a:chOff x="757854" y="0"/>
            <a:chExt cx="17323087" cy="10087261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B03D5797-B101-A625-456D-DC29867C6E12}"/>
                </a:ext>
              </a:extLst>
            </p:cNvPr>
            <p:cNvGrpSpPr/>
            <p:nvPr/>
          </p:nvGrpSpPr>
          <p:grpSpPr>
            <a:xfrm>
              <a:off x="2452284" y="0"/>
              <a:ext cx="13381146" cy="4911577"/>
              <a:chOff x="2452284" y="0"/>
              <a:chExt cx="13381146" cy="4911577"/>
            </a:xfrm>
          </p:grpSpPr>
          <p:pic>
            <p:nvPicPr>
              <p:cNvPr id="14" name="Object 3">
                <a:extLst>
                  <a:ext uri="{FF2B5EF4-FFF2-40B4-BE49-F238E27FC236}">
                    <a16:creationId xmlns:a16="http://schemas.microsoft.com/office/drawing/2014/main" id="{6D8659AC-B87F-F781-BA37-D652FA711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452284" y="0"/>
                <a:ext cx="13381146" cy="4911577"/>
              </a:xfrm>
              <a:prstGeom prst="rect">
                <a:avLst/>
              </a:prstGeom>
            </p:spPr>
          </p:pic>
        </p:grpSp>
        <p:grpSp>
          <p:nvGrpSpPr>
            <p:cNvPr id="6" name="그룹 1003">
              <a:extLst>
                <a:ext uri="{FF2B5EF4-FFF2-40B4-BE49-F238E27FC236}">
                  <a16:creationId xmlns:a16="http://schemas.microsoft.com/office/drawing/2014/main" id="{186E1A85-E9C7-F18E-2BF4-8D076424924A}"/>
                </a:ext>
              </a:extLst>
            </p:cNvPr>
            <p:cNvGrpSpPr/>
            <p:nvPr/>
          </p:nvGrpSpPr>
          <p:grpSpPr>
            <a:xfrm>
              <a:off x="7442845" y="6115833"/>
              <a:ext cx="10634180" cy="3890038"/>
              <a:chOff x="7442845" y="6115833"/>
              <a:chExt cx="10634180" cy="3890038"/>
            </a:xfrm>
          </p:grpSpPr>
          <p:pic>
            <p:nvPicPr>
              <p:cNvPr id="13" name="Object 6">
                <a:extLst>
                  <a:ext uri="{FF2B5EF4-FFF2-40B4-BE49-F238E27FC236}">
                    <a16:creationId xmlns:a16="http://schemas.microsoft.com/office/drawing/2014/main" id="{851ED0A1-6397-870E-13DC-6057105B6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42845" y="6115833"/>
                <a:ext cx="10634180" cy="3890038"/>
              </a:xfrm>
              <a:prstGeom prst="rect">
                <a:avLst/>
              </a:prstGeom>
            </p:spPr>
          </p:pic>
        </p:grpSp>
        <p:grpSp>
          <p:nvGrpSpPr>
            <p:cNvPr id="7" name="그룹 1004">
              <a:extLst>
                <a:ext uri="{FF2B5EF4-FFF2-40B4-BE49-F238E27FC236}">
                  <a16:creationId xmlns:a16="http://schemas.microsoft.com/office/drawing/2014/main" id="{BEBCAD72-351B-C599-45CD-435EC802A986}"/>
                </a:ext>
              </a:extLst>
            </p:cNvPr>
            <p:cNvGrpSpPr/>
            <p:nvPr/>
          </p:nvGrpSpPr>
          <p:grpSpPr>
            <a:xfrm>
              <a:off x="772696" y="4970946"/>
              <a:ext cx="17155907" cy="967438"/>
              <a:chOff x="772696" y="4970946"/>
              <a:chExt cx="17155907" cy="967438"/>
            </a:xfrm>
          </p:grpSpPr>
          <p:pic>
            <p:nvPicPr>
              <p:cNvPr id="12" name="Object 9">
                <a:extLst>
                  <a:ext uri="{FF2B5EF4-FFF2-40B4-BE49-F238E27FC236}">
                    <a16:creationId xmlns:a16="http://schemas.microsoft.com/office/drawing/2014/main" id="{26A32A0D-40A1-4618-2076-FD1AA044A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2696" y="4970946"/>
                <a:ext cx="17155907" cy="967438"/>
              </a:xfrm>
              <a:prstGeom prst="rect">
                <a:avLst/>
              </a:prstGeom>
            </p:spPr>
          </p:pic>
        </p:grpSp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927A7CB8-F6A7-B3A2-DFA8-1B8A450F282B}"/>
                </a:ext>
              </a:extLst>
            </p:cNvPr>
            <p:cNvGrpSpPr/>
            <p:nvPr/>
          </p:nvGrpSpPr>
          <p:grpSpPr>
            <a:xfrm>
              <a:off x="757854" y="6115833"/>
              <a:ext cx="6460632" cy="3964095"/>
              <a:chOff x="757854" y="6115833"/>
              <a:chExt cx="6460632" cy="3964095"/>
            </a:xfrm>
          </p:grpSpPr>
          <p:pic>
            <p:nvPicPr>
              <p:cNvPr id="11" name="Object 12">
                <a:extLst>
                  <a:ext uri="{FF2B5EF4-FFF2-40B4-BE49-F238E27FC236}">
                    <a16:creationId xmlns:a16="http://schemas.microsoft.com/office/drawing/2014/main" id="{8AAA44EF-E30F-E1E6-7CC2-C198D6E37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7854" y="6115833"/>
                <a:ext cx="6460632" cy="3964095"/>
              </a:xfrm>
              <a:prstGeom prst="rect">
                <a:avLst/>
              </a:prstGeom>
            </p:spPr>
          </p:pic>
        </p:grpSp>
        <p:grpSp>
          <p:nvGrpSpPr>
            <p:cNvPr id="9" name="그룹 1006">
              <a:extLst>
                <a:ext uri="{FF2B5EF4-FFF2-40B4-BE49-F238E27FC236}">
                  <a16:creationId xmlns:a16="http://schemas.microsoft.com/office/drawing/2014/main" id="{730353BC-416B-2992-E082-518D0E084128}"/>
                </a:ext>
              </a:extLst>
            </p:cNvPr>
            <p:cNvGrpSpPr/>
            <p:nvPr/>
          </p:nvGrpSpPr>
          <p:grpSpPr>
            <a:xfrm>
              <a:off x="2265622" y="127667"/>
              <a:ext cx="2166992" cy="2145348"/>
              <a:chOff x="2265622" y="127667"/>
              <a:chExt cx="2166992" cy="2145348"/>
            </a:xfrm>
          </p:grpSpPr>
          <p:pic>
            <p:nvPicPr>
              <p:cNvPr id="10" name="Object 15">
                <a:extLst>
                  <a:ext uri="{FF2B5EF4-FFF2-40B4-BE49-F238E27FC236}">
                    <a16:creationId xmlns:a16="http://schemas.microsoft.com/office/drawing/2014/main" id="{1E6B1FEB-F211-298B-29FF-FD771E4E5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265622" y="127667"/>
                <a:ext cx="2166992" cy="2145348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414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32400" b="17510"/>
          <a:stretch>
            <a:fillRect/>
          </a:stretch>
        </p:blipFill>
        <p:spPr>
          <a:xfrm>
            <a:off x="0" y="0"/>
            <a:ext cx="12195184" cy="34340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5080"/>
            <a:ext cx="12192000" cy="3434080"/>
          </a:xfrm>
          <a:prstGeom prst="rect">
            <a:avLst/>
          </a:prstGeom>
          <a:solidFill>
            <a:schemeClr val="accent6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chemeClr val="accent6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05098" y="3866274"/>
            <a:ext cx="49818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6000" b="1" spc="-15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/>
                <a:ea typeface="맑은 고딕"/>
              </a:rPr>
              <a:t>프로젝트 주제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AE5248-5C0A-458C-49A5-094AC32B3056}"/>
              </a:ext>
            </a:extLst>
          </p:cNvPr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기능 구현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BBA50B-2AB4-F5B0-0C99-DC4588354A5E}"/>
              </a:ext>
            </a:extLst>
          </p:cNvPr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7A5CB7FE-6BED-6B7E-F797-A486C4A9926E}"/>
              </a:ext>
            </a:extLst>
          </p:cNvPr>
          <p:cNvGrpSpPr/>
          <p:nvPr/>
        </p:nvGrpSpPr>
        <p:grpSpPr>
          <a:xfrm>
            <a:off x="995780" y="1090246"/>
            <a:ext cx="10200437" cy="5410857"/>
            <a:chOff x="-84295" y="0"/>
            <a:chExt cx="18504683" cy="9815873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C5221FC5-FEA1-D8EA-E0E1-306A9E4176EF}"/>
                </a:ext>
              </a:extLst>
            </p:cNvPr>
            <p:cNvGrpSpPr/>
            <p:nvPr/>
          </p:nvGrpSpPr>
          <p:grpSpPr>
            <a:xfrm>
              <a:off x="-84295" y="0"/>
              <a:ext cx="9227152" cy="9777778"/>
              <a:chOff x="-84295" y="0"/>
              <a:chExt cx="9227152" cy="9777778"/>
            </a:xfrm>
          </p:grpSpPr>
          <p:pic>
            <p:nvPicPr>
              <p:cNvPr id="18" name="Object 3">
                <a:extLst>
                  <a:ext uri="{FF2B5EF4-FFF2-40B4-BE49-F238E27FC236}">
                    <a16:creationId xmlns:a16="http://schemas.microsoft.com/office/drawing/2014/main" id="{32048D5F-A89B-F13E-D13A-BCBACB820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4295" y="0"/>
                <a:ext cx="9227152" cy="9777778"/>
              </a:xfrm>
              <a:prstGeom prst="rect">
                <a:avLst/>
              </a:prstGeom>
            </p:spPr>
          </p:pic>
        </p:grpSp>
        <p:grpSp>
          <p:nvGrpSpPr>
            <p:cNvPr id="6" name="그룹 1003">
              <a:extLst>
                <a:ext uri="{FF2B5EF4-FFF2-40B4-BE49-F238E27FC236}">
                  <a16:creationId xmlns:a16="http://schemas.microsoft.com/office/drawing/2014/main" id="{0877961E-C0CC-0212-5470-EC65A3E55185}"/>
                </a:ext>
              </a:extLst>
            </p:cNvPr>
            <p:cNvGrpSpPr/>
            <p:nvPr/>
          </p:nvGrpSpPr>
          <p:grpSpPr>
            <a:xfrm>
              <a:off x="7560071" y="3822906"/>
              <a:ext cx="2166992" cy="824714"/>
              <a:chOff x="7560071" y="3822906"/>
              <a:chExt cx="2166992" cy="824714"/>
            </a:xfrm>
          </p:grpSpPr>
          <p:pic>
            <p:nvPicPr>
              <p:cNvPr id="17" name="Object 6">
                <a:extLst>
                  <a:ext uri="{FF2B5EF4-FFF2-40B4-BE49-F238E27FC236}">
                    <a16:creationId xmlns:a16="http://schemas.microsoft.com/office/drawing/2014/main" id="{53A29931-10C4-D83B-677B-97B2325C75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60071" y="3822906"/>
                <a:ext cx="2166992" cy="824714"/>
              </a:xfrm>
              <a:prstGeom prst="rect">
                <a:avLst/>
              </a:prstGeom>
            </p:spPr>
          </p:pic>
        </p:grpSp>
        <p:grpSp>
          <p:nvGrpSpPr>
            <p:cNvPr id="7" name="그룹 1004">
              <a:extLst>
                <a:ext uri="{FF2B5EF4-FFF2-40B4-BE49-F238E27FC236}">
                  <a16:creationId xmlns:a16="http://schemas.microsoft.com/office/drawing/2014/main" id="{CF927976-33AE-96FA-DFFA-5C50C740DDAA}"/>
                </a:ext>
              </a:extLst>
            </p:cNvPr>
            <p:cNvGrpSpPr/>
            <p:nvPr/>
          </p:nvGrpSpPr>
          <p:grpSpPr>
            <a:xfrm>
              <a:off x="7458484" y="8991159"/>
              <a:ext cx="2166992" cy="824714"/>
              <a:chOff x="7458484" y="8991159"/>
              <a:chExt cx="2166992" cy="824714"/>
            </a:xfrm>
          </p:grpSpPr>
          <p:pic>
            <p:nvPicPr>
              <p:cNvPr id="16" name="Object 9">
                <a:extLst>
                  <a:ext uri="{FF2B5EF4-FFF2-40B4-BE49-F238E27FC236}">
                    <a16:creationId xmlns:a16="http://schemas.microsoft.com/office/drawing/2014/main" id="{95858D15-BEBE-FAB7-6D41-8EF35E307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58484" y="8991159"/>
                <a:ext cx="2166992" cy="824714"/>
              </a:xfrm>
              <a:prstGeom prst="rect">
                <a:avLst/>
              </a:prstGeom>
            </p:spPr>
          </p:pic>
        </p:grpSp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6DA59438-54EA-D5BD-656C-C54DEB25F0D8}"/>
                </a:ext>
              </a:extLst>
            </p:cNvPr>
            <p:cNvGrpSpPr/>
            <p:nvPr/>
          </p:nvGrpSpPr>
          <p:grpSpPr>
            <a:xfrm>
              <a:off x="9663571" y="2121318"/>
              <a:ext cx="8622144" cy="387776"/>
              <a:chOff x="9663571" y="2121318"/>
              <a:chExt cx="8622144" cy="387776"/>
            </a:xfrm>
          </p:grpSpPr>
          <p:pic>
            <p:nvPicPr>
              <p:cNvPr id="15" name="Object 12">
                <a:extLst>
                  <a:ext uri="{FF2B5EF4-FFF2-40B4-BE49-F238E27FC236}">
                    <a16:creationId xmlns:a16="http://schemas.microsoft.com/office/drawing/2014/main" id="{050FB4F6-E3D4-A951-3299-8AC009317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63571" y="2121318"/>
                <a:ext cx="8622144" cy="387776"/>
              </a:xfrm>
              <a:prstGeom prst="rect">
                <a:avLst/>
              </a:prstGeom>
            </p:spPr>
          </p:pic>
        </p:grpSp>
        <p:grpSp>
          <p:nvGrpSpPr>
            <p:cNvPr id="9" name="그룹 1006">
              <a:extLst>
                <a:ext uri="{FF2B5EF4-FFF2-40B4-BE49-F238E27FC236}">
                  <a16:creationId xmlns:a16="http://schemas.microsoft.com/office/drawing/2014/main" id="{A3B3420A-6EEC-9ABC-E477-B30851B2409B}"/>
                </a:ext>
              </a:extLst>
            </p:cNvPr>
            <p:cNvGrpSpPr/>
            <p:nvPr/>
          </p:nvGrpSpPr>
          <p:grpSpPr>
            <a:xfrm>
              <a:off x="9663571" y="2572586"/>
              <a:ext cx="8622144" cy="306371"/>
              <a:chOff x="9663571" y="2572586"/>
              <a:chExt cx="8622144" cy="306371"/>
            </a:xfrm>
          </p:grpSpPr>
          <p:pic>
            <p:nvPicPr>
              <p:cNvPr id="14" name="Object 15">
                <a:extLst>
                  <a:ext uri="{FF2B5EF4-FFF2-40B4-BE49-F238E27FC236}">
                    <a16:creationId xmlns:a16="http://schemas.microsoft.com/office/drawing/2014/main" id="{A7695BB9-FCC1-7619-CF46-EA53C091A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63571" y="2572586"/>
                <a:ext cx="8622144" cy="306371"/>
              </a:xfrm>
              <a:prstGeom prst="rect">
                <a:avLst/>
              </a:prstGeom>
            </p:spPr>
          </p:pic>
        </p:grpSp>
        <p:grpSp>
          <p:nvGrpSpPr>
            <p:cNvPr id="10" name="그룹 1007">
              <a:extLst>
                <a:ext uri="{FF2B5EF4-FFF2-40B4-BE49-F238E27FC236}">
                  <a16:creationId xmlns:a16="http://schemas.microsoft.com/office/drawing/2014/main" id="{EEA12525-9F1F-A0B8-E682-25DBD585E737}"/>
                </a:ext>
              </a:extLst>
            </p:cNvPr>
            <p:cNvGrpSpPr/>
            <p:nvPr/>
          </p:nvGrpSpPr>
          <p:grpSpPr>
            <a:xfrm>
              <a:off x="12317460" y="2028346"/>
              <a:ext cx="2961087" cy="961497"/>
              <a:chOff x="12317460" y="2028346"/>
              <a:chExt cx="2961087" cy="961497"/>
            </a:xfrm>
          </p:grpSpPr>
          <p:pic>
            <p:nvPicPr>
              <p:cNvPr id="13" name="Object 18">
                <a:extLst>
                  <a:ext uri="{FF2B5EF4-FFF2-40B4-BE49-F238E27FC236}">
                    <a16:creationId xmlns:a16="http://schemas.microsoft.com/office/drawing/2014/main" id="{014E1183-D496-0910-E362-3B8F306CA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17460" y="2028346"/>
                <a:ext cx="2961087" cy="961497"/>
              </a:xfrm>
              <a:prstGeom prst="rect">
                <a:avLst/>
              </a:prstGeom>
            </p:spPr>
          </p:pic>
        </p:grpSp>
        <p:grpSp>
          <p:nvGrpSpPr>
            <p:cNvPr id="11" name="그룹 1008">
              <a:extLst>
                <a:ext uri="{FF2B5EF4-FFF2-40B4-BE49-F238E27FC236}">
                  <a16:creationId xmlns:a16="http://schemas.microsoft.com/office/drawing/2014/main" id="{44D6749E-12E3-273D-1A1E-5EFEA9AF47CF}"/>
                </a:ext>
              </a:extLst>
            </p:cNvPr>
            <p:cNvGrpSpPr/>
            <p:nvPr/>
          </p:nvGrpSpPr>
          <p:grpSpPr>
            <a:xfrm>
              <a:off x="7496579" y="4926984"/>
              <a:ext cx="10921992" cy="3174603"/>
              <a:chOff x="7496579" y="4926984"/>
              <a:chExt cx="10921992" cy="3174603"/>
            </a:xfrm>
          </p:grpSpPr>
          <p:pic>
            <p:nvPicPr>
              <p:cNvPr id="12" name="Object 21">
                <a:extLst>
                  <a:ext uri="{FF2B5EF4-FFF2-40B4-BE49-F238E27FC236}">
                    <a16:creationId xmlns:a16="http://schemas.microsoft.com/office/drawing/2014/main" id="{5484CED6-3B83-B7DB-C7A8-672C2CFBA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96579" y="4926984"/>
                <a:ext cx="10921992" cy="3174603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4922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0C6156-645A-4B0F-900C-3BB3DE155AD1}"/>
              </a:ext>
            </a:extLst>
          </p:cNvPr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기능 구현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8F6C360-65E5-2555-D49A-8748AE92D11F}"/>
              </a:ext>
            </a:extLst>
          </p:cNvPr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C8C3768-B540-1673-93DA-2CDAEA7F7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774" y="346642"/>
            <a:ext cx="9645416" cy="57691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958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B1A216-37FA-CAAE-8C87-D2F2755BFAF4}"/>
              </a:ext>
            </a:extLst>
          </p:cNvPr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기능 구현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5B63F4-59F6-B0F2-7692-EE877B8195C8}"/>
              </a:ext>
            </a:extLst>
          </p:cNvPr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2EA66F5C-9C21-707B-3B32-2297C72A455A}"/>
              </a:ext>
            </a:extLst>
          </p:cNvPr>
          <p:cNvGrpSpPr/>
          <p:nvPr/>
        </p:nvGrpSpPr>
        <p:grpSpPr>
          <a:xfrm>
            <a:off x="2489404" y="233053"/>
            <a:ext cx="7777910" cy="6391894"/>
            <a:chOff x="2936981" y="0"/>
            <a:chExt cx="12538737" cy="10304346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6206AF7C-B745-D6CB-36FB-6C000E4EC0A5}"/>
                </a:ext>
              </a:extLst>
            </p:cNvPr>
            <p:cNvGrpSpPr/>
            <p:nvPr/>
          </p:nvGrpSpPr>
          <p:grpSpPr>
            <a:xfrm>
              <a:off x="2936981" y="0"/>
              <a:ext cx="12411753" cy="3254198"/>
              <a:chOff x="2936981" y="0"/>
              <a:chExt cx="12411753" cy="3254198"/>
            </a:xfrm>
          </p:grpSpPr>
          <p:pic>
            <p:nvPicPr>
              <p:cNvPr id="23" name="Object 3">
                <a:extLst>
                  <a:ext uri="{FF2B5EF4-FFF2-40B4-BE49-F238E27FC236}">
                    <a16:creationId xmlns:a16="http://schemas.microsoft.com/office/drawing/2014/main" id="{5A01C504-8DD4-1BF7-3103-57EF0243F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36981" y="0"/>
                <a:ext cx="12411753" cy="3254198"/>
              </a:xfrm>
              <a:prstGeom prst="rect">
                <a:avLst/>
              </a:prstGeom>
            </p:spPr>
          </p:pic>
        </p:grpSp>
        <p:grpSp>
          <p:nvGrpSpPr>
            <p:cNvPr id="6" name="그룹 1003">
              <a:extLst>
                <a:ext uri="{FF2B5EF4-FFF2-40B4-BE49-F238E27FC236}">
                  <a16:creationId xmlns:a16="http://schemas.microsoft.com/office/drawing/2014/main" id="{679CD883-6911-A7A9-7321-4928630E8A09}"/>
                </a:ext>
              </a:extLst>
            </p:cNvPr>
            <p:cNvGrpSpPr/>
            <p:nvPr/>
          </p:nvGrpSpPr>
          <p:grpSpPr>
            <a:xfrm>
              <a:off x="2936981" y="4285298"/>
              <a:ext cx="12411753" cy="6013114"/>
              <a:chOff x="2936981" y="4285298"/>
              <a:chExt cx="12411753" cy="6013114"/>
            </a:xfrm>
          </p:grpSpPr>
          <p:pic>
            <p:nvPicPr>
              <p:cNvPr id="22" name="Object 6">
                <a:extLst>
                  <a:ext uri="{FF2B5EF4-FFF2-40B4-BE49-F238E27FC236}">
                    <a16:creationId xmlns:a16="http://schemas.microsoft.com/office/drawing/2014/main" id="{F3CAC94A-0812-BF6A-55D0-3436D21E03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936981" y="4285298"/>
                <a:ext cx="12411753" cy="6013114"/>
              </a:xfrm>
              <a:prstGeom prst="rect">
                <a:avLst/>
              </a:prstGeom>
            </p:spPr>
          </p:pic>
        </p:grpSp>
        <p:grpSp>
          <p:nvGrpSpPr>
            <p:cNvPr id="7" name="그룹 1004">
              <a:extLst>
                <a:ext uri="{FF2B5EF4-FFF2-40B4-BE49-F238E27FC236}">
                  <a16:creationId xmlns:a16="http://schemas.microsoft.com/office/drawing/2014/main" id="{0B241B0C-8E5C-D1AD-13CA-5C3D562A9A4E}"/>
                </a:ext>
              </a:extLst>
            </p:cNvPr>
            <p:cNvGrpSpPr/>
            <p:nvPr/>
          </p:nvGrpSpPr>
          <p:grpSpPr>
            <a:xfrm>
              <a:off x="13484065" y="0"/>
              <a:ext cx="1991653" cy="304762"/>
              <a:chOff x="13484065" y="0"/>
              <a:chExt cx="1991653" cy="304762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4B9F1CB3-340D-CD29-A254-D46B78F84E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484065" y="0"/>
                <a:ext cx="1991653" cy="304762"/>
              </a:xfrm>
              <a:prstGeom prst="rect">
                <a:avLst/>
              </a:prstGeom>
            </p:spPr>
          </p:pic>
        </p:grpSp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C22889B5-E58A-F2C9-76C4-DEE5D11630CE}"/>
                </a:ext>
              </a:extLst>
            </p:cNvPr>
            <p:cNvGrpSpPr/>
            <p:nvPr/>
          </p:nvGrpSpPr>
          <p:grpSpPr>
            <a:xfrm>
              <a:off x="5587302" y="903289"/>
              <a:ext cx="1066667" cy="328457"/>
              <a:chOff x="5587302" y="903289"/>
              <a:chExt cx="1066667" cy="328457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E84A2358-FF51-AE00-7FE6-46A7CEBD3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587302" y="903289"/>
                <a:ext cx="1066667" cy="328457"/>
              </a:xfrm>
              <a:prstGeom prst="rect">
                <a:avLst/>
              </a:prstGeom>
            </p:spPr>
          </p:pic>
        </p:grpSp>
        <p:grpSp>
          <p:nvGrpSpPr>
            <p:cNvPr id="9" name="그룹 1006">
              <a:extLst>
                <a:ext uri="{FF2B5EF4-FFF2-40B4-BE49-F238E27FC236}">
                  <a16:creationId xmlns:a16="http://schemas.microsoft.com/office/drawing/2014/main" id="{19A852B7-B9BA-42B7-7170-D35A3F752EF0}"/>
                </a:ext>
              </a:extLst>
            </p:cNvPr>
            <p:cNvGrpSpPr/>
            <p:nvPr/>
          </p:nvGrpSpPr>
          <p:grpSpPr>
            <a:xfrm>
              <a:off x="5587302" y="1842972"/>
              <a:ext cx="1066667" cy="328457"/>
              <a:chOff x="5587302" y="1842972"/>
              <a:chExt cx="1066667" cy="328457"/>
            </a:xfrm>
          </p:grpSpPr>
          <p:pic>
            <p:nvPicPr>
              <p:cNvPr id="18" name="Object 15">
                <a:extLst>
                  <a:ext uri="{FF2B5EF4-FFF2-40B4-BE49-F238E27FC236}">
                    <a16:creationId xmlns:a16="http://schemas.microsoft.com/office/drawing/2014/main" id="{0F5C6D64-C085-13ED-5829-2834828D4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587302" y="1842972"/>
                <a:ext cx="1066667" cy="328457"/>
              </a:xfrm>
              <a:prstGeom prst="rect">
                <a:avLst/>
              </a:prstGeom>
            </p:spPr>
          </p:pic>
        </p:grpSp>
        <p:grpSp>
          <p:nvGrpSpPr>
            <p:cNvPr id="10" name="그룹 1007">
              <a:extLst>
                <a:ext uri="{FF2B5EF4-FFF2-40B4-BE49-F238E27FC236}">
                  <a16:creationId xmlns:a16="http://schemas.microsoft.com/office/drawing/2014/main" id="{A7F23321-D983-E92A-6B67-65A5423E4D6E}"/>
                </a:ext>
              </a:extLst>
            </p:cNvPr>
            <p:cNvGrpSpPr/>
            <p:nvPr/>
          </p:nvGrpSpPr>
          <p:grpSpPr>
            <a:xfrm>
              <a:off x="5612698" y="2768254"/>
              <a:ext cx="1066667" cy="328457"/>
              <a:chOff x="5612698" y="2768254"/>
              <a:chExt cx="1066667" cy="328457"/>
            </a:xfrm>
          </p:grpSpPr>
          <p:pic>
            <p:nvPicPr>
              <p:cNvPr id="17" name="Object 18">
                <a:extLst>
                  <a:ext uri="{FF2B5EF4-FFF2-40B4-BE49-F238E27FC236}">
                    <a16:creationId xmlns:a16="http://schemas.microsoft.com/office/drawing/2014/main" id="{1C5CAF65-FAE7-966E-5A99-514575312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12698" y="2768254"/>
                <a:ext cx="1066667" cy="328457"/>
              </a:xfrm>
              <a:prstGeom prst="rect">
                <a:avLst/>
              </a:prstGeom>
            </p:spPr>
          </p:pic>
        </p:grpSp>
        <p:grpSp>
          <p:nvGrpSpPr>
            <p:cNvPr id="11" name="그룹 1008">
              <a:extLst>
                <a:ext uri="{FF2B5EF4-FFF2-40B4-BE49-F238E27FC236}">
                  <a16:creationId xmlns:a16="http://schemas.microsoft.com/office/drawing/2014/main" id="{DEABE4D2-3DCE-9EBD-84EE-C2B34FF40B09}"/>
                </a:ext>
              </a:extLst>
            </p:cNvPr>
            <p:cNvGrpSpPr/>
            <p:nvPr/>
          </p:nvGrpSpPr>
          <p:grpSpPr>
            <a:xfrm>
              <a:off x="13522160" y="0"/>
              <a:ext cx="800056" cy="304762"/>
              <a:chOff x="13522160" y="0"/>
              <a:chExt cx="800056" cy="304762"/>
            </a:xfrm>
          </p:grpSpPr>
          <p:pic>
            <p:nvPicPr>
              <p:cNvPr id="16" name="Object 21">
                <a:extLst>
                  <a:ext uri="{FF2B5EF4-FFF2-40B4-BE49-F238E27FC236}">
                    <a16:creationId xmlns:a16="http://schemas.microsoft.com/office/drawing/2014/main" id="{0FA295FD-F091-4B78-DD5C-22C9AC0E3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522160" y="0"/>
                <a:ext cx="800056" cy="304762"/>
              </a:xfrm>
              <a:prstGeom prst="rect">
                <a:avLst/>
              </a:prstGeom>
            </p:spPr>
          </p:pic>
        </p:grpSp>
        <p:grpSp>
          <p:nvGrpSpPr>
            <p:cNvPr id="12" name="그룹 1009">
              <a:extLst>
                <a:ext uri="{FF2B5EF4-FFF2-40B4-BE49-F238E27FC236}">
                  <a16:creationId xmlns:a16="http://schemas.microsoft.com/office/drawing/2014/main" id="{9255B70C-5D20-A134-E8AB-78EF15813B0B}"/>
                </a:ext>
              </a:extLst>
            </p:cNvPr>
            <p:cNvGrpSpPr/>
            <p:nvPr/>
          </p:nvGrpSpPr>
          <p:grpSpPr>
            <a:xfrm>
              <a:off x="14637566" y="4313870"/>
              <a:ext cx="800056" cy="304762"/>
              <a:chOff x="14637566" y="4313870"/>
              <a:chExt cx="800056" cy="304762"/>
            </a:xfrm>
          </p:grpSpPr>
          <p:pic>
            <p:nvPicPr>
              <p:cNvPr id="15" name="Object 24">
                <a:extLst>
                  <a:ext uri="{FF2B5EF4-FFF2-40B4-BE49-F238E27FC236}">
                    <a16:creationId xmlns:a16="http://schemas.microsoft.com/office/drawing/2014/main" id="{FBEA1E20-5CC5-2D2F-62C4-28A37F01F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637566" y="4313870"/>
                <a:ext cx="800056" cy="304762"/>
              </a:xfrm>
              <a:prstGeom prst="rect">
                <a:avLst/>
              </a:prstGeom>
            </p:spPr>
          </p:pic>
        </p:grpSp>
        <p:grpSp>
          <p:nvGrpSpPr>
            <p:cNvPr id="13" name="그룹 1010">
              <a:extLst>
                <a:ext uri="{FF2B5EF4-FFF2-40B4-BE49-F238E27FC236}">
                  <a16:creationId xmlns:a16="http://schemas.microsoft.com/office/drawing/2014/main" id="{3FAC20DA-CB5F-90F9-4E48-CA6E262D1386}"/>
                </a:ext>
              </a:extLst>
            </p:cNvPr>
            <p:cNvGrpSpPr/>
            <p:nvPr/>
          </p:nvGrpSpPr>
          <p:grpSpPr>
            <a:xfrm>
              <a:off x="8402764" y="3596810"/>
              <a:ext cx="1556376" cy="871151"/>
              <a:chOff x="8402764" y="3596810"/>
              <a:chExt cx="1556376" cy="871151"/>
            </a:xfrm>
          </p:grpSpPr>
          <p:pic>
            <p:nvPicPr>
              <p:cNvPr id="14" name="Object 27">
                <a:extLst>
                  <a:ext uri="{FF2B5EF4-FFF2-40B4-BE49-F238E27FC236}">
                    <a16:creationId xmlns:a16="http://schemas.microsoft.com/office/drawing/2014/main" id="{F20A3E46-6A75-F121-1D5D-E4C39233D0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8402764" y="3596810"/>
                <a:ext cx="1556376" cy="871151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2803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04D9C3-C0D6-F21F-C782-C816E8CA4AA8}"/>
              </a:ext>
            </a:extLst>
          </p:cNvPr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기능 구현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B5EA299-DA6F-671D-4E17-8823B01BBE55}"/>
              </a:ext>
            </a:extLst>
          </p:cNvPr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CDC3F0E6-C1E9-17A6-640C-5F32B60F7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74" y="590461"/>
            <a:ext cx="10485120" cy="56770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223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7545B6-6214-6530-1C73-5A3EBF50E50E}"/>
              </a:ext>
            </a:extLst>
          </p:cNvPr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기능 구현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53D2A6-4363-D764-9BF5-CD516BF6A2F8}"/>
              </a:ext>
            </a:extLst>
          </p:cNvPr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CCC19FA-5FA2-DF50-7A9E-065CF57BE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54949"/>
            <a:ext cx="10332720" cy="53312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317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7545B6-6214-6530-1C73-5A3EBF50E50E}"/>
              </a:ext>
            </a:extLst>
          </p:cNvPr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기능 구현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53D2A6-4363-D764-9BF5-CD516BF6A2F8}"/>
              </a:ext>
            </a:extLst>
          </p:cNvPr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1BA63E1D-4EED-097E-D5A2-2E11AD5C2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802" y="902904"/>
            <a:ext cx="9429837" cy="53476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06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7545B6-6214-6530-1C73-5A3EBF50E50E}"/>
              </a:ext>
            </a:extLst>
          </p:cNvPr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기능 구현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53D2A6-4363-D764-9BF5-CD516BF6A2F8}"/>
              </a:ext>
            </a:extLst>
          </p:cNvPr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9286ED-EF59-D3FF-E2F2-F9AD288B9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80" y="1154949"/>
            <a:ext cx="9316900" cy="52079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047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7545B6-6214-6530-1C73-5A3EBF50E50E}"/>
              </a:ext>
            </a:extLst>
          </p:cNvPr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기능 구현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53D2A6-4363-D764-9BF5-CD516BF6A2F8}"/>
              </a:ext>
            </a:extLst>
          </p:cNvPr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FFD0F27-E247-63E3-5E13-519B876EF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1125835"/>
            <a:ext cx="9631680" cy="53396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325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96915B-2E0D-1950-5F3A-F46A65934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751" y="346642"/>
            <a:ext cx="6277495" cy="62774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EB5F24-D60A-60A8-3B80-54BC0637F878}"/>
              </a:ext>
            </a:extLst>
          </p:cNvPr>
          <p:cNvSpPr txBox="1"/>
          <p:nvPr/>
        </p:nvSpPr>
        <p:spPr>
          <a:xfrm>
            <a:off x="1324953" y="780758"/>
            <a:ext cx="17600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chemeClr val="accent6"/>
                </a:solidFill>
                <a:latin typeface="HY헤드라인M"/>
                <a:ea typeface="HY헤드라인M"/>
              </a:rPr>
              <a:t>단야</a:t>
            </a:r>
            <a:endParaRPr lang="en-US" altLang="ko-KR" sz="3000" dirty="0">
              <a:solidFill>
                <a:schemeClr val="accent6"/>
              </a:solidFill>
              <a:latin typeface="HY헤드라인M"/>
              <a:ea typeface="HY헤드라인M"/>
            </a:endParaRPr>
          </a:p>
          <a:p>
            <a:pPr lvl="0">
              <a:defRPr/>
            </a:pPr>
            <a:endParaRPr lang="en-US" altLang="ko-KR" sz="30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  <a:p>
            <a:pPr lvl="0">
              <a:defRPr/>
            </a:pPr>
            <a:r>
              <a:rPr lang="en-US" altLang="ko-KR" sz="3000" dirty="0">
                <a:solidFill>
                  <a:srgbClr val="FF0000"/>
                </a:solidFill>
                <a:latin typeface="HY헤드라인M"/>
                <a:ea typeface="HY헤드라인M"/>
              </a:rPr>
              <a:t>Header</a:t>
            </a:r>
          </a:p>
          <a:p>
            <a:pPr lvl="0">
              <a:defRPr/>
            </a:pPr>
            <a:r>
              <a:rPr lang="en-US" altLang="ko-KR" sz="3000" dirty="0">
                <a:solidFill>
                  <a:srgbClr val="FF0000"/>
                </a:solidFill>
                <a:latin typeface="HY헤드라인M"/>
                <a:ea typeface="HY헤드라인M"/>
                <a:cs typeface="+mn-cs"/>
              </a:rPr>
              <a:t>Footer</a:t>
            </a:r>
          </a:p>
          <a:p>
            <a:pPr lvl="0">
              <a:defRPr/>
            </a:pPr>
            <a:endParaRPr lang="en-US" altLang="ko-KR" sz="3000" dirty="0">
              <a:solidFill>
                <a:srgbClr val="FF0000"/>
              </a:solidFill>
              <a:latin typeface="HY헤드라인M"/>
              <a:ea typeface="HY헤드라인M"/>
              <a:cs typeface="+mn-cs"/>
            </a:endParaRPr>
          </a:p>
          <a:p>
            <a:pPr lvl="0">
              <a:defRPr/>
            </a:pPr>
            <a:r>
              <a:rPr lang="ko-KR" altLang="en-US" sz="3000" dirty="0">
                <a:solidFill>
                  <a:srgbClr val="FF0000"/>
                </a:solidFill>
                <a:latin typeface="HY헤드라인M"/>
                <a:ea typeface="HY헤드라인M"/>
              </a:rPr>
              <a:t>로그인</a:t>
            </a:r>
            <a:endParaRPr lang="ko-KR" altLang="en-US" sz="3000" dirty="0">
              <a:solidFill>
                <a:srgbClr val="FF0000"/>
              </a:solidFill>
              <a:latin typeface="HY헤드라인M"/>
              <a:ea typeface="HY헤드라인M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777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기능 구현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222E5F3-70ED-EF87-4ECC-09BCE1E73D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4" r="16701" b="40404"/>
          <a:stretch/>
        </p:blipFill>
        <p:spPr>
          <a:xfrm>
            <a:off x="2964878" y="577474"/>
            <a:ext cx="6857624" cy="61647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268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기능 구현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953F4B8-854F-B0D9-580A-79CC21426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7" r="14041" b="22182"/>
          <a:stretch/>
        </p:blipFill>
        <p:spPr>
          <a:xfrm>
            <a:off x="3363889" y="346642"/>
            <a:ext cx="5574782" cy="6228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638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기능 구현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0062172-D6E5-6164-A507-8B802F84F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614" y="346642"/>
            <a:ext cx="6234772" cy="62347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765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7660" y="346642"/>
            <a:ext cx="2866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HY헤드라인M"/>
                <a:ea typeface="HY헤드라인M"/>
              </a:rPr>
              <a:t>기능 구현</a:t>
            </a:r>
            <a:endParaRPr lang="ko-KR" altLang="en-US" sz="2400" dirty="0">
              <a:solidFill>
                <a:schemeClr val="accent6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>
            <a:off x="497660" y="855605"/>
            <a:ext cx="1570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00E2593-DC1E-AA74-79B8-13143F6C5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70"/>
          <a:stretch/>
        </p:blipFill>
        <p:spPr>
          <a:xfrm>
            <a:off x="521112" y="1836479"/>
            <a:ext cx="11149774" cy="25678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225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D16B92-4C76-8437-1198-5A10AE11D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7"/>
          <a:stretch/>
        </p:blipFill>
        <p:spPr>
          <a:xfrm>
            <a:off x="1973565" y="283046"/>
            <a:ext cx="9524561" cy="633436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6200" y="0"/>
            <a:ext cx="12039599" cy="6830341"/>
          </a:xfrm>
          <a:prstGeom prst="rect">
            <a:avLst/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87404" y="283047"/>
            <a:ext cx="176002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chemeClr val="accent6"/>
                </a:solidFill>
                <a:latin typeface="HY헤드라인M"/>
                <a:ea typeface="HY헤드라인M"/>
              </a:rPr>
              <a:t>병진</a:t>
            </a:r>
            <a:endParaRPr lang="en-US" altLang="ko-KR" sz="3000" dirty="0">
              <a:solidFill>
                <a:schemeClr val="accent6"/>
              </a:solidFill>
              <a:latin typeface="HY헤드라인M"/>
              <a:ea typeface="HY헤드라인M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2067944" y="1491205"/>
            <a:ext cx="1226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latin typeface="HY헤드라인M"/>
              <a:ea typeface="HY헤드라인M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71D75B-A52D-6995-2C9D-AE20DD531715}"/>
              </a:ext>
            </a:extLst>
          </p:cNvPr>
          <p:cNvSpPr/>
          <p:nvPr/>
        </p:nvSpPr>
        <p:spPr>
          <a:xfrm>
            <a:off x="1973565" y="1784412"/>
            <a:ext cx="9384178" cy="3213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3F121-1E96-44D8-55F4-390298E5DBA1}"/>
              </a:ext>
            </a:extLst>
          </p:cNvPr>
          <p:cNvSpPr txBox="1"/>
          <p:nvPr/>
        </p:nvSpPr>
        <p:spPr>
          <a:xfrm>
            <a:off x="387404" y="1692079"/>
            <a:ext cx="1586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rgbClr val="FF0000"/>
                </a:solidFill>
                <a:latin typeface="HY헤드라인M"/>
                <a:ea typeface="HY헤드라인M"/>
              </a:rPr>
              <a:t>구현부분</a:t>
            </a:r>
            <a:endParaRPr lang="en-US" altLang="ko-KR" sz="2400" dirty="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104</Words>
  <Application>Microsoft Office PowerPoint</Application>
  <PresentationFormat>와이드스크린</PresentationFormat>
  <Paragraphs>62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최정규</dc:creator>
  <cp:lastModifiedBy>김 병진</cp:lastModifiedBy>
  <cp:revision>280</cp:revision>
  <dcterms:created xsi:type="dcterms:W3CDTF">2023-03-26T04:08:08Z</dcterms:created>
  <dcterms:modified xsi:type="dcterms:W3CDTF">2023-07-13T00:25:52Z</dcterms:modified>
  <cp:version/>
</cp:coreProperties>
</file>